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6" r:id="rId3"/>
    <p:sldId id="257" r:id="rId4"/>
    <p:sldId id="258" r:id="rId5"/>
    <p:sldId id="261" r:id="rId6"/>
    <p:sldId id="281" r:id="rId7"/>
    <p:sldId id="282" r:id="rId8"/>
    <p:sldId id="283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3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37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88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006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5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642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1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469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648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0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52976"/>
            <a:ext cx="1398843" cy="90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4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88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57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828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630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334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995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192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238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28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289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826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17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52976"/>
            <a:ext cx="1398843" cy="90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84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85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36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8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45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80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18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FD4C-001C-4A37-91E6-2417281A15A5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53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Programme « entrepreneuriat innovant et </a:t>
            </a:r>
            <a:r>
              <a:rPr lang="fr-FR" dirty="0" err="1" smtClean="0"/>
              <a:t>multipartenarial</a:t>
            </a:r>
            <a:r>
              <a:rPr lang="fr-FR" dirty="0" smtClean="0"/>
              <a:t>  au sein des territoires» </a:t>
            </a:r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					</a:t>
            </a:r>
            <a:r>
              <a:rPr lang="fr-FR" dirty="0" err="1" smtClean="0"/>
              <a:t>Copil</a:t>
            </a:r>
            <a:r>
              <a:rPr lang="fr-FR" dirty="0" smtClean="0"/>
              <a:t> du14.01.2016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9280"/>
            <a:ext cx="1224136" cy="79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Mairie-conseils"/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520190" cy="255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904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1" r:id="rId14"/>
    <p:sldLayoutId id="214748366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sz="32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Programme « entrepreneuriat innovant et </a:t>
            </a:r>
            <a:r>
              <a:rPr lang="fr-FR" dirty="0" err="1" smtClean="0"/>
              <a:t>multipartenarial</a:t>
            </a:r>
            <a:r>
              <a:rPr lang="fr-FR" dirty="0" smtClean="0"/>
              <a:t>  au sein des territoires» </a:t>
            </a:r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					</a:t>
            </a:r>
            <a:r>
              <a:rPr lang="fr-FR" dirty="0" err="1" smtClean="0"/>
              <a:t>Copil</a:t>
            </a:r>
            <a:r>
              <a:rPr lang="fr-FR" dirty="0" smtClean="0"/>
              <a:t> du14.01.2016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FD4C-001C-4A37-91E6-2417281A15A5}" type="datetimeFigureOut">
              <a:rPr lang="fr-FR" smtClean="0"/>
              <a:t>16/03/2016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DC7F-61D7-4CD2-AC2E-B8ACE69EC759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9280"/>
            <a:ext cx="1224136" cy="79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Mairie-conseils"/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520190" cy="255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3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Wingdings" panose="05000000000000000000" pitchFamily="2" charset="2"/>
        <a:buNone/>
        <a:defRPr sz="32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800" b="1" i="1" dirty="0">
                <a:latin typeface="+mn-lt"/>
              </a:rPr>
              <a:t>Comment renouveler les modes d’intervention en faveur du développement économique </a:t>
            </a:r>
            <a:r>
              <a:rPr lang="fr-FR" sz="2800" b="1" i="1" dirty="0" smtClean="0">
                <a:latin typeface="+mn-lt"/>
              </a:rPr>
              <a:t>territorial?  </a:t>
            </a:r>
            <a:endParaRPr lang="fr-FR" sz="2800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7160840" cy="1752600"/>
          </a:xfrm>
        </p:spPr>
        <p:txBody>
          <a:bodyPr/>
          <a:lstStyle/>
          <a:p>
            <a:pPr algn="r"/>
            <a:endParaRPr lang="fr-FR" dirty="0" smtClean="0"/>
          </a:p>
          <a:p>
            <a:pPr algn="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Vizille, le 15 mars 2016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772400" cy="1470025"/>
          </a:xfrm>
        </p:spPr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2400672"/>
          </a:xfrm>
        </p:spPr>
        <p:txBody>
          <a:bodyPr>
            <a:normAutofit/>
          </a:bodyPr>
          <a:lstStyle/>
          <a:p>
            <a:pPr lvl="0" algn="l"/>
            <a:endParaRPr lang="fr-FR" sz="2800" dirty="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fr-FR" sz="11200" dirty="0" smtClean="0"/>
          </a:p>
          <a:p>
            <a:endParaRPr lang="fr-FR" dirty="0"/>
          </a:p>
        </p:txBody>
      </p:sp>
      <p:pic>
        <p:nvPicPr>
          <p:cNvPr id="1026" name="Picture 2" descr="http://www.les-crises.fr/images/0300-monnaies/0315-obligations-bce/03-croissance-france-decen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531698" cy="439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611560" y="692696"/>
            <a:ext cx="806489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3200" b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Le contexte macroéconomique</a:t>
            </a:r>
          </a:p>
        </p:txBody>
      </p:sp>
    </p:spTree>
    <p:extLst>
      <p:ext uri="{BB962C8B-B14F-4D97-AF65-F5344CB8AC3E}">
        <p14:creationId xmlns:p14="http://schemas.microsoft.com/office/powerpoint/2010/main" val="34900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9600" b="1" dirty="0"/>
              <a:t/>
            </a:r>
            <a:br>
              <a:rPr lang="fr-FR" sz="9600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8064896" cy="2160240"/>
          </a:xfrm>
        </p:spPr>
        <p:txBody>
          <a:bodyPr>
            <a:normAutofit fontScale="25000" lnSpcReduction="20000"/>
          </a:bodyPr>
          <a:lstStyle/>
          <a:p>
            <a:endParaRPr lang="fr-FR" sz="2800" dirty="0" smtClean="0"/>
          </a:p>
          <a:p>
            <a:r>
              <a:rPr lang="fr-FR" sz="12800" dirty="0" smtClean="0">
                <a:solidFill>
                  <a:schemeClr val="tx1"/>
                </a:solidFill>
              </a:rPr>
              <a:t>Les constats</a:t>
            </a:r>
          </a:p>
          <a:p>
            <a:endParaRPr lang="fr-FR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1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1200" dirty="0" smtClean="0"/>
              <a:t>Le développement économique ne se décrète pas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1200" dirty="0" smtClean="0"/>
              <a:t>Le modèle de la planification du développement économique  ne fonctionne plus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1200" dirty="0" smtClean="0"/>
              <a:t>Le modèle de la zone d’activités , seul, est devenu inadapté voire inopérant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11200" dirty="0" smtClean="0"/>
          </a:p>
          <a:p>
            <a:pPr algn="l"/>
            <a:r>
              <a:rPr lang="fr-FR" sz="11200" dirty="0" smtClean="0"/>
              <a:t>=&gt; Pourtant c’est encore le modèle d’intervention dominant </a:t>
            </a:r>
            <a:endParaRPr lang="fr-FR" sz="11200" dirty="0"/>
          </a:p>
        </p:txBody>
      </p:sp>
    </p:spTree>
    <p:extLst>
      <p:ext uri="{BB962C8B-B14F-4D97-AF65-F5344CB8AC3E}">
        <p14:creationId xmlns:p14="http://schemas.microsoft.com/office/powerpoint/2010/main" val="42926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9600" b="1" dirty="0"/>
              <a:t/>
            </a:r>
            <a:br>
              <a:rPr lang="fr-FR" sz="9600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064896" cy="54006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Changer de regard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Valoriser les ressources spécifiques des territoires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Tous les territoires recèlent de ressources à valoriser, matérielles et immatérielles</a:t>
            </a:r>
          </a:p>
          <a:p>
            <a:pPr marL="457200" indent="-457200" algn="l"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ressources sont souvent des délaissés, des non dits</a:t>
            </a:r>
          </a:p>
          <a:p>
            <a:pPr marL="457200" indent="-457200" algn="l"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Elles sont à rechercher dans les représentations collectives</a:t>
            </a:r>
          </a:p>
          <a:p>
            <a:pPr marL="457200" indent="-457200" algn="l"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Elles sont révélées par la mobilisation de collectifs d’acteurs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2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9600" b="1" dirty="0"/>
              <a:t/>
            </a:r>
            <a:br>
              <a:rPr lang="fr-FR" sz="9600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064896" cy="54006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Renouveler les approches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la gestion de dispositifs , à des logiques de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-constructions de solutions</a:t>
            </a:r>
          </a:p>
          <a:p>
            <a:pPr lvl="0" algn="l"/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l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collectivités locales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c’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 :</a:t>
            </a:r>
          </a:p>
          <a:p>
            <a:pPr lvl="0" algn="l"/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changement de posture : de pourvoyeur de ressources à celle d’accompagnateur, facilitateur, catalyseur des initiatives entrepreneuriales</a:t>
            </a:r>
          </a:p>
          <a:p>
            <a:pPr marL="457200" indent="-457200" algn="l">
              <a:buAutoNum type="arabicPeriod"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changement de culture : de la représentation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administration à celle de l’animation de projet </a:t>
            </a:r>
          </a:p>
          <a:p>
            <a:pPr marL="457200" indent="-457200" algn="l">
              <a:buAutoNum type="arabicPeriod"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changement de pratique : moins d’instruction de dossiers, plus de terrain et de dialogue avec les acteurs économiques</a:t>
            </a:r>
          </a:p>
        </p:txBody>
      </p:sp>
    </p:spTree>
    <p:extLst>
      <p:ext uri="{BB962C8B-B14F-4D97-AF65-F5344CB8AC3E}">
        <p14:creationId xmlns:p14="http://schemas.microsoft.com/office/powerpoint/2010/main" val="37990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9600" b="1" dirty="0"/>
              <a:t/>
            </a:r>
            <a:br>
              <a:rPr lang="fr-FR" sz="9600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064896" cy="54006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Renouveler les approches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développement plus territorialisé, </a:t>
            </a:r>
            <a:r>
              <a:rPr lang="fr-F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-construit, assis sur les ressources locales , n’est pas synonyme de développement autarcique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 territoire n’est pas un isolat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ressources sont parfois à rechercher à l’extérieur du territoire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Les débouchés sont aussi à l’extérieur du territoire</a:t>
            </a:r>
          </a:p>
          <a:p>
            <a:pPr lvl="0" algn="l"/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l"/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9600" b="1" dirty="0"/>
              <a:t/>
            </a:r>
            <a:br>
              <a:rPr lang="fr-FR" sz="9600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064896" cy="5400600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chemeClr val="tx1"/>
                </a:solidFill>
              </a:rPr>
              <a:t>Co-construire un mode de développement plus durable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nouvelles formes d’entrepreneuriat 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innovant, 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multi-acteurs et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multi-partenariaux 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répondre aux enjeux d’un développement plus durable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qui permettent de: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Assurer la transition énergétique et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écologique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Stimuler 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relocaliser les filières économiques au niveau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Assurer une meilleure répartition de la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valeur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Assurer un mode de développement plus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inclusif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Répondre à des besoins non satisfaits par le marché</a:t>
            </a:r>
            <a:b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l"/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79</Words>
  <Application>Microsoft Office PowerPoint</Application>
  <PresentationFormat>Affichage à l'écran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1_Thème Office</vt:lpstr>
      <vt:lpstr>Comment renouveler les modes d’intervention en faveur du développement économique territorial?  </vt:lpstr>
      <vt:lpstr> </vt:lpstr>
      <vt:lpstr> </vt:lpstr>
      <vt:lpstr> </vt:lpstr>
      <vt:lpstr> </vt:lpstr>
      <vt:lpstr> </vt:lpstr>
      <vt:lpstr> </vt:lpstr>
    </vt:vector>
  </TitlesOfParts>
  <Company>ICDC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Bidault, Nathalie</dc:creator>
  <cp:lastModifiedBy>Baudet, Sylvain</cp:lastModifiedBy>
  <cp:revision>44</cp:revision>
  <cp:lastPrinted>2016-01-14T08:32:35Z</cp:lastPrinted>
  <dcterms:created xsi:type="dcterms:W3CDTF">2014-10-21T09:17:10Z</dcterms:created>
  <dcterms:modified xsi:type="dcterms:W3CDTF">2016-03-16T09:53:17Z</dcterms:modified>
</cp:coreProperties>
</file>